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7" r:id="rId7"/>
    <p:sldId id="266" r:id="rId8"/>
    <p:sldId id="268" r:id="rId9"/>
    <p:sldId id="269" r:id="rId10"/>
    <p:sldId id="27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A8719-1EA5-4754-A817-EE26ED917BF2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41C9-DB6D-437C-9E6E-4C4EF2B4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A8719-1EA5-4754-A817-EE26ED917BF2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41C9-DB6D-437C-9E6E-4C4EF2B4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A8719-1EA5-4754-A817-EE26ED917BF2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41C9-DB6D-437C-9E6E-4C4EF2B4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A8719-1EA5-4754-A817-EE26ED917BF2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41C9-DB6D-437C-9E6E-4C4EF2B4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A8719-1EA5-4754-A817-EE26ED917BF2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41C9-DB6D-437C-9E6E-4C4EF2B4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A8719-1EA5-4754-A817-EE26ED917BF2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41C9-DB6D-437C-9E6E-4C4EF2B4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A8719-1EA5-4754-A817-EE26ED917BF2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41C9-DB6D-437C-9E6E-4C4EF2B4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A8719-1EA5-4754-A817-EE26ED917BF2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41C9-DB6D-437C-9E6E-4C4EF2B4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A8719-1EA5-4754-A817-EE26ED917BF2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41C9-DB6D-437C-9E6E-4C4EF2B4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A8719-1EA5-4754-A817-EE26ED917BF2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41C9-DB6D-437C-9E6E-4C4EF2B4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A8719-1EA5-4754-A817-EE26ED917BF2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41C9-DB6D-437C-9E6E-4C4EF2B4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A8719-1EA5-4754-A817-EE26ED917BF2}" type="datetimeFigureOut">
              <a:rPr lang="en-US" smtClean="0"/>
              <a:pPr/>
              <a:t>12/28/2013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B41C9-DB6D-437C-9E6E-4C4EF2B4A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err="1" smtClean="0">
                <a:solidFill>
                  <a:srgbClr val="00B0F0"/>
                </a:solidFill>
              </a:rPr>
              <a:t>স্বাগতম</a:t>
            </a:r>
            <a:endParaRPr lang="en-US" sz="9600" dirty="0">
              <a:solidFill>
                <a:srgbClr val="00B0F0"/>
              </a:solidFill>
            </a:endParaRPr>
          </a:p>
        </p:txBody>
      </p:sp>
      <p:pic>
        <p:nvPicPr>
          <p:cNvPr id="3" name="Picture 2" descr="Tulip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7400" y="4400550"/>
            <a:ext cx="3276600" cy="245745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57400"/>
          </a:xfrm>
        </p:spPr>
        <p:txBody>
          <a:bodyPr>
            <a:noAutofit/>
          </a:bodyPr>
          <a:lstStyle/>
          <a:p>
            <a:r>
              <a:rPr lang="en-US" sz="11500" dirty="0" err="1" smtClean="0"/>
              <a:t>পরিচিতি</a:t>
            </a:r>
            <a:endParaRPr lang="en-US" sz="115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255837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err="1" smtClean="0"/>
              <a:t>মোঃরফিকুল</a:t>
            </a:r>
            <a:r>
              <a:rPr lang="en-US" sz="2000" dirty="0" smtClean="0"/>
              <a:t> </a:t>
            </a:r>
            <a:r>
              <a:rPr lang="en-US" sz="2000" dirty="0" err="1" smtClean="0"/>
              <a:t>ইমলাম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err="1" smtClean="0"/>
              <a:t>সহকারি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শিক্ষক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 </a:t>
            </a:r>
            <a:r>
              <a:rPr lang="en-US" sz="2000" dirty="0" err="1" smtClean="0"/>
              <a:t>উমইল</a:t>
            </a:r>
            <a:r>
              <a:rPr lang="en-US" sz="2000" dirty="0" smtClean="0"/>
              <a:t> </a:t>
            </a:r>
            <a:r>
              <a:rPr lang="en-US" sz="2000" dirty="0" err="1" smtClean="0"/>
              <a:t>মোহাম্মদীয়া</a:t>
            </a:r>
            <a:r>
              <a:rPr lang="en-US" sz="2000" dirty="0" smtClean="0"/>
              <a:t> </a:t>
            </a:r>
            <a:r>
              <a:rPr lang="en-US" sz="2000" dirty="0" err="1" smtClean="0"/>
              <a:t>দাখিল</a:t>
            </a:r>
            <a:r>
              <a:rPr lang="en-US" sz="2000" dirty="0" smtClean="0"/>
              <a:t> </a:t>
            </a:r>
            <a:r>
              <a:rPr lang="en-US" sz="2000" dirty="0" err="1" smtClean="0"/>
              <a:t>মাদ্রাসা</a:t>
            </a:r>
            <a:r>
              <a:rPr lang="en-US" sz="2000" dirty="0" smtClean="0"/>
              <a:t> ।</a:t>
            </a:r>
          </a:p>
          <a:p>
            <a:pPr>
              <a:buNone/>
            </a:pPr>
            <a:r>
              <a:rPr lang="en-US" sz="2000" dirty="0" err="1" smtClean="0"/>
              <a:t>সাপাহার</a:t>
            </a:r>
            <a:r>
              <a:rPr lang="en-US" sz="2000" dirty="0" smtClean="0"/>
              <a:t> , </a:t>
            </a:r>
            <a:r>
              <a:rPr lang="en-US" sz="2000" dirty="0" err="1" smtClean="0"/>
              <a:t>নওগাঁ</a:t>
            </a:r>
            <a:r>
              <a:rPr lang="en-US" sz="2000" dirty="0" smtClean="0"/>
              <a:t> ।</a:t>
            </a:r>
          </a:p>
          <a:p>
            <a:pPr>
              <a:buNone/>
            </a:pPr>
            <a:r>
              <a:rPr lang="en-US" sz="2000" dirty="0" err="1" smtClean="0"/>
              <a:t>বাংলাদেশ</a:t>
            </a:r>
            <a:r>
              <a:rPr lang="en-US" sz="2000" dirty="0" smtClean="0"/>
              <a:t> ।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4038600" cy="3992563"/>
          </a:xfrm>
        </p:spPr>
        <p:txBody>
          <a:bodyPr/>
          <a:lstStyle/>
          <a:p>
            <a:r>
              <a:rPr lang="en-US" dirty="0" err="1" smtClean="0"/>
              <a:t>সামাজিক</a:t>
            </a:r>
            <a:r>
              <a:rPr lang="en-US" dirty="0" smtClean="0"/>
              <a:t> </a:t>
            </a:r>
            <a:r>
              <a:rPr lang="en-US" dirty="0" err="1" smtClean="0"/>
              <a:t>বিজ্ঞান</a:t>
            </a:r>
            <a:r>
              <a:rPr lang="en-US" dirty="0" smtClean="0"/>
              <a:t> ।</a:t>
            </a:r>
          </a:p>
          <a:p>
            <a:r>
              <a:rPr lang="en-US" dirty="0" err="1" smtClean="0"/>
              <a:t>ষষ্ঠ</a:t>
            </a:r>
            <a:r>
              <a:rPr lang="en-US" dirty="0" smtClean="0"/>
              <a:t> </a:t>
            </a:r>
            <a:r>
              <a:rPr lang="en-US" dirty="0" err="1" smtClean="0"/>
              <a:t>শ্রেনী</a:t>
            </a:r>
            <a:r>
              <a:rPr lang="en-US" dirty="0" smtClean="0"/>
              <a:t> ।</a:t>
            </a:r>
            <a:endParaRPr lang="en-US" dirty="0"/>
          </a:p>
        </p:txBody>
      </p:sp>
      <p:pic>
        <p:nvPicPr>
          <p:cNvPr id="6" name="Picture 5" descr="Rafikul.p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190999"/>
            <a:ext cx="1447800" cy="16354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7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4" grpId="1" build="p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err="1" smtClean="0"/>
              <a:t>পাঠ</a:t>
            </a:r>
            <a:r>
              <a:rPr lang="en-US" sz="7200" dirty="0" smtClean="0"/>
              <a:t> </a:t>
            </a:r>
            <a:r>
              <a:rPr lang="en-US" sz="7200" dirty="0" err="1" smtClean="0"/>
              <a:t>ষোষনা</a:t>
            </a:r>
            <a:endParaRPr lang="en-US" sz="7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বাংলাদেশের</a:t>
            </a:r>
            <a:r>
              <a:rPr lang="en-US" dirty="0" smtClean="0"/>
              <a:t> </a:t>
            </a:r>
            <a:r>
              <a:rPr lang="en-US" dirty="0" err="1" smtClean="0"/>
              <a:t>অর্থনৈতিক</a:t>
            </a:r>
            <a:r>
              <a:rPr lang="en-US" dirty="0" smtClean="0"/>
              <a:t> </a:t>
            </a:r>
            <a:r>
              <a:rPr lang="en-US" dirty="0" err="1" smtClean="0"/>
              <a:t>জীবন</a:t>
            </a:r>
            <a:r>
              <a:rPr lang="en-US" dirty="0" smtClean="0"/>
              <a:t> </a:t>
            </a:r>
            <a:r>
              <a:rPr lang="en-US" dirty="0" err="1" smtClean="0"/>
              <a:t>ধারা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err="1" smtClean="0"/>
              <a:t>শিখন</a:t>
            </a:r>
            <a:r>
              <a:rPr lang="en-US" sz="6600" dirty="0" smtClean="0"/>
              <a:t> </a:t>
            </a:r>
            <a:r>
              <a:rPr lang="en-US" sz="6600" dirty="0" err="1" smtClean="0"/>
              <a:t>ফল</a:t>
            </a:r>
            <a:r>
              <a:rPr lang="en-US" sz="6600" dirty="0" smtClean="0"/>
              <a:t> 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অর্থনৈতিক</a:t>
            </a:r>
            <a:r>
              <a:rPr lang="en-US" dirty="0" smtClean="0"/>
              <a:t> </a:t>
            </a:r>
            <a:r>
              <a:rPr lang="en-US" dirty="0" err="1" smtClean="0"/>
              <a:t>জীবন</a:t>
            </a:r>
            <a:r>
              <a:rPr lang="en-US" dirty="0" smtClean="0"/>
              <a:t> </a:t>
            </a:r>
            <a:r>
              <a:rPr lang="en-US" dirty="0" err="1" smtClean="0"/>
              <a:t>ধারা</a:t>
            </a:r>
            <a:r>
              <a:rPr lang="en-US" dirty="0" smtClean="0"/>
              <a:t> </a:t>
            </a:r>
            <a:r>
              <a:rPr lang="en-US" dirty="0" err="1" smtClean="0"/>
              <a:t>সম্পর্কে</a:t>
            </a:r>
            <a:r>
              <a:rPr lang="en-US" dirty="0" smtClean="0"/>
              <a:t> </a:t>
            </a:r>
            <a:r>
              <a:rPr lang="en-US" dirty="0" err="1" smtClean="0"/>
              <a:t>জানতে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 ।</a:t>
            </a:r>
          </a:p>
          <a:p>
            <a:r>
              <a:rPr lang="en-US" dirty="0" err="1" smtClean="0"/>
              <a:t>বাংলাদেশের</a:t>
            </a:r>
            <a:r>
              <a:rPr lang="en-US" dirty="0" smtClean="0"/>
              <a:t> </a:t>
            </a:r>
            <a:r>
              <a:rPr lang="en-US" dirty="0" err="1" smtClean="0"/>
              <a:t>গ্রামিণ</a:t>
            </a:r>
            <a:r>
              <a:rPr lang="en-US" dirty="0" smtClean="0"/>
              <a:t> </a:t>
            </a:r>
            <a:r>
              <a:rPr lang="en-US" dirty="0" err="1" smtClean="0"/>
              <a:t>অর্থনীতি</a:t>
            </a:r>
            <a:r>
              <a:rPr lang="en-US" dirty="0" smtClean="0"/>
              <a:t> </a:t>
            </a:r>
            <a:r>
              <a:rPr lang="en-US" dirty="0" err="1" smtClean="0"/>
              <a:t>সম্পর্কে</a:t>
            </a:r>
            <a:r>
              <a:rPr lang="en-US" dirty="0" smtClean="0"/>
              <a:t> </a:t>
            </a:r>
            <a:r>
              <a:rPr lang="en-US" dirty="0" err="1" smtClean="0"/>
              <a:t>বলতে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 ।</a:t>
            </a:r>
          </a:p>
          <a:p>
            <a:r>
              <a:rPr lang="en-US" dirty="0" err="1" smtClean="0"/>
              <a:t>শহরের</a:t>
            </a:r>
            <a:r>
              <a:rPr lang="en-US" dirty="0" smtClean="0"/>
              <a:t> </a:t>
            </a:r>
            <a:r>
              <a:rPr lang="en-US" dirty="0" err="1" smtClean="0"/>
              <a:t>অর্থনৈতিক</a:t>
            </a:r>
            <a:r>
              <a:rPr lang="en-US" dirty="0" smtClean="0"/>
              <a:t> </a:t>
            </a:r>
            <a:r>
              <a:rPr lang="en-US" dirty="0" err="1" smtClean="0"/>
              <a:t>জীবন</a:t>
            </a:r>
            <a:r>
              <a:rPr lang="en-US" dirty="0" smtClean="0"/>
              <a:t> </a:t>
            </a:r>
            <a:r>
              <a:rPr lang="en-US" dirty="0" err="1" smtClean="0"/>
              <a:t>ব্যবস্থা</a:t>
            </a:r>
            <a:r>
              <a:rPr lang="en-US" dirty="0" smtClean="0"/>
              <a:t> </a:t>
            </a:r>
            <a:r>
              <a:rPr lang="en-US" dirty="0" err="1" smtClean="0"/>
              <a:t>সর্ম্পকেবুঝতে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 ।</a:t>
            </a:r>
          </a:p>
          <a:p>
            <a:r>
              <a:rPr lang="en-US" dirty="0" err="1" smtClean="0"/>
              <a:t>বংলাদেশের</a:t>
            </a:r>
            <a:r>
              <a:rPr lang="en-US" dirty="0" smtClean="0"/>
              <a:t> </a:t>
            </a:r>
            <a:r>
              <a:rPr lang="en-US" dirty="0" err="1" smtClean="0"/>
              <a:t>অর্থনীতির</a:t>
            </a:r>
            <a:r>
              <a:rPr lang="en-US" dirty="0" smtClean="0"/>
              <a:t> </a:t>
            </a:r>
            <a:r>
              <a:rPr lang="en-US" dirty="0" err="1" smtClean="0"/>
              <a:t>খাতসমুহ</a:t>
            </a:r>
            <a:r>
              <a:rPr lang="en-US" dirty="0" smtClean="0"/>
              <a:t> </a:t>
            </a:r>
            <a:r>
              <a:rPr lang="en-US" dirty="0" err="1" smtClean="0"/>
              <a:t>সম্পকে</a:t>
            </a:r>
            <a:r>
              <a:rPr lang="en-US" dirty="0" smtClean="0"/>
              <a:t> </a:t>
            </a:r>
            <a:r>
              <a:rPr lang="en-US" dirty="0" err="1" smtClean="0"/>
              <a:t>জানতে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 ।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 err="1" smtClean="0"/>
              <a:t>বিস্তারিত</a:t>
            </a:r>
            <a:r>
              <a:rPr lang="en-US" sz="6600" dirty="0" smtClean="0"/>
              <a:t> </a:t>
            </a:r>
            <a:r>
              <a:rPr lang="en-US" sz="6600" dirty="0" err="1" smtClean="0"/>
              <a:t>আলোচন</a:t>
            </a:r>
            <a:r>
              <a:rPr lang="en-US" sz="6600" dirty="0" smtClean="0"/>
              <a:t/>
            </a:r>
            <a:br>
              <a:rPr lang="en-US" sz="6600" dirty="0" smtClean="0"/>
            </a:br>
            <a:endParaRPr lang="en-US" sz="6600" dirty="0"/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1600200" y="1828800"/>
            <a:ext cx="2819400" cy="45259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            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533400" y="1447800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কৃষক</a:t>
            </a:r>
            <a:r>
              <a:rPr lang="en-US" dirty="0" smtClean="0"/>
              <a:t> </a:t>
            </a:r>
            <a:r>
              <a:rPr lang="en-US" dirty="0" err="1" smtClean="0"/>
              <a:t>জমিতে</a:t>
            </a:r>
            <a:r>
              <a:rPr lang="en-US" dirty="0" smtClean="0"/>
              <a:t> </a:t>
            </a:r>
            <a:r>
              <a:rPr lang="en-US" dirty="0" err="1" smtClean="0"/>
              <a:t>ধান</a:t>
            </a:r>
            <a:r>
              <a:rPr lang="en-US" dirty="0" smtClean="0"/>
              <a:t> </a:t>
            </a:r>
            <a:r>
              <a:rPr lang="en-US" dirty="0" err="1" smtClean="0"/>
              <a:t>রোপন</a:t>
            </a:r>
            <a:r>
              <a:rPr lang="en-US" dirty="0" smtClean="0"/>
              <a:t> </a:t>
            </a:r>
            <a:r>
              <a:rPr lang="en-US" dirty="0" err="1" smtClean="0"/>
              <a:t>করার</a:t>
            </a:r>
            <a:r>
              <a:rPr lang="en-US" dirty="0" smtClean="0"/>
              <a:t> </a:t>
            </a:r>
            <a:r>
              <a:rPr lang="en-US" dirty="0" err="1" smtClean="0"/>
              <a:t>জন্য</a:t>
            </a:r>
            <a:r>
              <a:rPr lang="en-US" dirty="0" smtClean="0"/>
              <a:t> </a:t>
            </a:r>
            <a:r>
              <a:rPr lang="en-US" dirty="0" err="1" smtClean="0"/>
              <a:t>লাঙ্গল</a:t>
            </a:r>
            <a:r>
              <a:rPr lang="en-US" dirty="0" smtClean="0"/>
              <a:t> </a:t>
            </a:r>
            <a:r>
              <a:rPr lang="en-US" dirty="0" err="1" smtClean="0"/>
              <a:t>দিয়ে</a:t>
            </a:r>
            <a:r>
              <a:rPr lang="en-US" dirty="0" smtClean="0"/>
              <a:t> </a:t>
            </a:r>
            <a:r>
              <a:rPr lang="en-US" dirty="0" err="1" smtClean="0"/>
              <a:t>জমি</a:t>
            </a:r>
            <a:r>
              <a:rPr lang="en-US" dirty="0" smtClean="0"/>
              <a:t> </a:t>
            </a:r>
            <a:r>
              <a:rPr lang="en-US" dirty="0" err="1" smtClean="0"/>
              <a:t>চাষ</a:t>
            </a:r>
            <a:r>
              <a:rPr lang="en-US" dirty="0" smtClean="0"/>
              <a:t> </a:t>
            </a:r>
            <a:r>
              <a:rPr lang="en-US" dirty="0" err="1" smtClean="0"/>
              <a:t>করিতেছে</a:t>
            </a:r>
            <a:r>
              <a:rPr lang="en-US" dirty="0" smtClean="0"/>
              <a:t> ।</a:t>
            </a:r>
          </a:p>
          <a:p>
            <a:pPr>
              <a:buNone/>
            </a:pPr>
            <a:r>
              <a:rPr lang="en-US" dirty="0" err="1" smtClean="0"/>
              <a:t>অনুরুপ</a:t>
            </a:r>
            <a:r>
              <a:rPr lang="en-US" dirty="0" smtClean="0"/>
              <a:t>  </a:t>
            </a:r>
            <a:r>
              <a:rPr lang="en-US" dirty="0" err="1" smtClean="0"/>
              <a:t>আধুনিক</a:t>
            </a:r>
            <a:r>
              <a:rPr lang="en-US" dirty="0" smtClean="0"/>
              <a:t> </a:t>
            </a:r>
            <a:r>
              <a:rPr lang="en-US" dirty="0" err="1" smtClean="0"/>
              <a:t>ভাবে</a:t>
            </a:r>
            <a:r>
              <a:rPr lang="en-US" dirty="0" smtClean="0"/>
              <a:t> </a:t>
            </a:r>
            <a:r>
              <a:rPr lang="en-US" dirty="0" err="1" smtClean="0"/>
              <a:t>সল্প</a:t>
            </a:r>
            <a:r>
              <a:rPr lang="en-US" dirty="0" smtClean="0"/>
              <a:t> </a:t>
            </a:r>
            <a:r>
              <a:rPr lang="en-US" dirty="0" err="1" smtClean="0"/>
              <a:t>সময়ে</a:t>
            </a:r>
            <a:r>
              <a:rPr lang="en-US" dirty="0" smtClean="0"/>
              <a:t> </a:t>
            </a:r>
            <a:r>
              <a:rPr lang="en-US" dirty="0" err="1" smtClean="0"/>
              <a:t>পাওয়ার</a:t>
            </a:r>
            <a:r>
              <a:rPr lang="en-US" dirty="0" smtClean="0"/>
              <a:t> </a:t>
            </a:r>
            <a:r>
              <a:rPr lang="en-US" dirty="0" err="1" smtClean="0"/>
              <a:t>টিলার</a:t>
            </a:r>
            <a:r>
              <a:rPr lang="en-US" dirty="0" smtClean="0"/>
              <a:t> </a:t>
            </a:r>
            <a:r>
              <a:rPr lang="en-US" dirty="0" err="1" smtClean="0"/>
              <a:t>দ্বারা</a:t>
            </a:r>
            <a:r>
              <a:rPr lang="en-US" dirty="0" smtClean="0"/>
              <a:t> </a:t>
            </a:r>
            <a:r>
              <a:rPr lang="en-US" dirty="0" err="1" smtClean="0"/>
              <a:t>কৃষক</a:t>
            </a:r>
            <a:r>
              <a:rPr lang="en-US" dirty="0" smtClean="0"/>
              <a:t> </a:t>
            </a:r>
            <a:r>
              <a:rPr lang="en-US" dirty="0" err="1" smtClean="0"/>
              <a:t>জমিতে</a:t>
            </a:r>
            <a:r>
              <a:rPr lang="en-US" dirty="0" smtClean="0"/>
              <a:t> </a:t>
            </a:r>
            <a:r>
              <a:rPr lang="en-US" dirty="0" err="1" smtClean="0"/>
              <a:t>ধান,গম</a:t>
            </a:r>
            <a:r>
              <a:rPr lang="en-US" dirty="0" smtClean="0"/>
              <a:t>, </a:t>
            </a:r>
            <a:r>
              <a:rPr lang="en-US" dirty="0" err="1" smtClean="0"/>
              <a:t>আলু,বিভিন্ন</a:t>
            </a:r>
            <a:r>
              <a:rPr lang="en-US" dirty="0" smtClean="0"/>
              <a:t> </a:t>
            </a:r>
            <a:r>
              <a:rPr lang="en-US" dirty="0" err="1" smtClean="0"/>
              <a:t>রকমের</a:t>
            </a:r>
            <a:r>
              <a:rPr lang="en-US" dirty="0" smtClean="0"/>
              <a:t> </a:t>
            </a:r>
            <a:r>
              <a:rPr lang="en-US" dirty="0" err="1" smtClean="0"/>
              <a:t>ফসলের</a:t>
            </a:r>
            <a:r>
              <a:rPr lang="en-US" dirty="0" smtClean="0"/>
              <a:t> </a:t>
            </a:r>
            <a:r>
              <a:rPr lang="en-US" dirty="0" err="1" smtClean="0"/>
              <a:t>চাষ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থাকেন</a:t>
            </a:r>
            <a:r>
              <a:rPr lang="en-US" dirty="0" smtClean="0"/>
              <a:t> ।</a:t>
            </a:r>
            <a:endParaRPr lang="en-US" dirty="0"/>
          </a:p>
        </p:txBody>
      </p:sp>
      <p:pic>
        <p:nvPicPr>
          <p:cNvPr id="17" name="Picture 16" descr="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295400"/>
            <a:ext cx="2971800" cy="1828800"/>
          </a:xfrm>
          <a:prstGeom prst="rect">
            <a:avLst/>
          </a:prstGeom>
        </p:spPr>
      </p:pic>
      <p:pic>
        <p:nvPicPr>
          <p:cNvPr id="18" name="Picture 17" descr="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3581400"/>
            <a:ext cx="3048000" cy="1752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19800" y="3200400"/>
            <a:ext cx="1632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কৃষক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72200" y="53340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8"/>
            <a:r>
              <a:rPr lang="en-US" sz="1200" dirty="0" err="1" smtClean="0"/>
              <a:t>পাওয়ার</a:t>
            </a:r>
            <a:r>
              <a:rPr lang="en-US" sz="1200" dirty="0" smtClean="0"/>
              <a:t> </a:t>
            </a:r>
            <a:r>
              <a:rPr lang="en-US" sz="1200" dirty="0" err="1" smtClean="0"/>
              <a:t>টিলার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4900" dirty="0" err="1" smtClean="0"/>
              <a:t>বিস্তারিত</a:t>
            </a:r>
            <a:r>
              <a:rPr lang="en-US" sz="4900" dirty="0" smtClean="0"/>
              <a:t> </a:t>
            </a:r>
            <a:r>
              <a:rPr lang="en-US" sz="4900" dirty="0" err="1" smtClean="0"/>
              <a:t>আলোচন</a:t>
            </a:r>
            <a:r>
              <a:rPr lang="en-US" sz="6600" dirty="0" smtClean="0"/>
              <a:t/>
            </a:r>
            <a:br>
              <a:rPr lang="en-US" sz="6600" dirty="0" smtClean="0"/>
            </a:br>
            <a:endParaRPr lang="en-US" sz="6600" dirty="0"/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500" dirty="0" err="1" smtClean="0"/>
              <a:t>ফুল</a:t>
            </a:r>
            <a:r>
              <a:rPr lang="en-US" sz="3500" dirty="0" smtClean="0"/>
              <a:t> </a:t>
            </a:r>
            <a:r>
              <a:rPr lang="en-US" sz="3500" dirty="0" err="1" smtClean="0"/>
              <a:t>কপি</a:t>
            </a:r>
            <a:r>
              <a:rPr lang="en-US" sz="3500" dirty="0" smtClean="0"/>
              <a:t>: </a:t>
            </a:r>
            <a:r>
              <a:rPr lang="en-US" dirty="0" err="1" smtClean="0"/>
              <a:t>কৃষক</a:t>
            </a:r>
            <a:r>
              <a:rPr lang="en-US" dirty="0" smtClean="0"/>
              <a:t> </a:t>
            </a:r>
            <a:r>
              <a:rPr lang="en-US" dirty="0" err="1" smtClean="0"/>
              <a:t>ফুল</a:t>
            </a:r>
            <a:r>
              <a:rPr lang="en-US" dirty="0" smtClean="0"/>
              <a:t> </a:t>
            </a:r>
            <a:r>
              <a:rPr lang="en-US" dirty="0" err="1" smtClean="0"/>
              <a:t>কপি</a:t>
            </a:r>
            <a:r>
              <a:rPr lang="en-US" dirty="0" smtClean="0"/>
              <a:t> </a:t>
            </a:r>
            <a:r>
              <a:rPr lang="en-US" dirty="0" err="1" smtClean="0"/>
              <a:t>চাষ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বাজারে</a:t>
            </a:r>
            <a:r>
              <a:rPr lang="en-US" dirty="0" smtClean="0"/>
              <a:t> </a:t>
            </a:r>
            <a:r>
              <a:rPr lang="en-US" dirty="0" err="1" smtClean="0"/>
              <a:t>বিক্রি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অর্থ</a:t>
            </a:r>
            <a:r>
              <a:rPr lang="en-US" dirty="0" smtClean="0"/>
              <a:t> </a:t>
            </a:r>
            <a:r>
              <a:rPr lang="en-US" dirty="0" err="1" smtClean="0"/>
              <a:t>উপার্জন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থাকেন</a:t>
            </a:r>
            <a:r>
              <a:rPr lang="en-US" dirty="0" smtClean="0"/>
              <a:t> ।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sz="3500" dirty="0" err="1" smtClean="0"/>
              <a:t>জেলে</a:t>
            </a:r>
            <a:r>
              <a:rPr lang="en-US" sz="3500" dirty="0" smtClean="0"/>
              <a:t>  : </a:t>
            </a:r>
            <a:r>
              <a:rPr lang="en-US" dirty="0" err="1" smtClean="0"/>
              <a:t>জাল</a:t>
            </a:r>
            <a:r>
              <a:rPr lang="en-US" dirty="0" smtClean="0"/>
              <a:t> </a:t>
            </a:r>
            <a:r>
              <a:rPr lang="en-US" dirty="0" err="1" smtClean="0"/>
              <a:t>দিয়ে</a:t>
            </a:r>
            <a:r>
              <a:rPr lang="en-US" dirty="0" smtClean="0"/>
              <a:t> </a:t>
            </a:r>
            <a:r>
              <a:rPr lang="en-US" dirty="0" err="1" smtClean="0"/>
              <a:t>মাছ</a:t>
            </a:r>
            <a:r>
              <a:rPr lang="en-US" dirty="0" smtClean="0"/>
              <a:t> </a:t>
            </a:r>
            <a:r>
              <a:rPr lang="en-US" dirty="0" err="1" smtClean="0"/>
              <a:t>ধরিতেছে</a:t>
            </a:r>
            <a:r>
              <a:rPr lang="en-US" dirty="0" smtClean="0"/>
              <a:t> ।</a:t>
            </a:r>
            <a:r>
              <a:rPr lang="en-US" dirty="0" err="1" smtClean="0"/>
              <a:t>চিত্রে</a:t>
            </a:r>
            <a:r>
              <a:rPr lang="en-US" dirty="0" smtClean="0"/>
              <a:t> </a:t>
            </a:r>
            <a:r>
              <a:rPr lang="en-US" dirty="0" err="1" smtClean="0"/>
              <a:t>তা</a:t>
            </a:r>
            <a:r>
              <a:rPr lang="en-US" dirty="0" smtClean="0"/>
              <a:t> </a:t>
            </a:r>
            <a:r>
              <a:rPr lang="en-US" dirty="0" err="1" smtClean="0"/>
              <a:t>দেখানো</a:t>
            </a:r>
            <a:r>
              <a:rPr lang="en-US" dirty="0" smtClean="0"/>
              <a:t> </a:t>
            </a:r>
            <a:r>
              <a:rPr lang="en-US" dirty="0" err="1" smtClean="0"/>
              <a:t>হলো</a:t>
            </a:r>
            <a:r>
              <a:rPr lang="en-US" dirty="0" smtClean="0"/>
              <a:t> ।                                        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sz="3500" dirty="0" err="1" smtClean="0"/>
              <a:t>কুমার</a:t>
            </a:r>
            <a:r>
              <a:rPr lang="en-US" dirty="0" smtClean="0"/>
              <a:t>: </a:t>
            </a:r>
            <a:r>
              <a:rPr lang="en-US" dirty="0" err="1" smtClean="0"/>
              <a:t>মাটিদিয়েহাঁড়ী</a:t>
            </a:r>
            <a:r>
              <a:rPr lang="en-US" dirty="0" smtClean="0"/>
              <a:t> </a:t>
            </a:r>
            <a:r>
              <a:rPr lang="en-US" dirty="0" err="1" smtClean="0"/>
              <a:t>পাতিলতৈরী</a:t>
            </a:r>
            <a:r>
              <a:rPr lang="en-US" dirty="0" smtClean="0"/>
              <a:t> </a:t>
            </a:r>
            <a:r>
              <a:rPr lang="en-US" dirty="0" err="1" smtClean="0"/>
              <a:t>করিতেছে</a:t>
            </a:r>
            <a:r>
              <a:rPr lang="en-US" dirty="0" smtClean="0"/>
              <a:t> ।</a:t>
            </a:r>
            <a:r>
              <a:rPr lang="en-US" dirty="0" err="1" smtClean="0"/>
              <a:t>যা</a:t>
            </a:r>
            <a:r>
              <a:rPr lang="en-US" dirty="0" smtClean="0"/>
              <a:t> </a:t>
            </a:r>
            <a:r>
              <a:rPr lang="en-US" dirty="0" err="1" smtClean="0"/>
              <a:t>বিক্রয়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পারিবারি</a:t>
            </a:r>
            <a:r>
              <a:rPr lang="en-US" dirty="0" smtClean="0"/>
              <a:t> </a:t>
            </a:r>
            <a:r>
              <a:rPr lang="en-US" dirty="0" err="1" smtClean="0"/>
              <a:t>ভাবে</a:t>
            </a:r>
            <a:r>
              <a:rPr lang="en-US" dirty="0" smtClean="0"/>
              <a:t> </a:t>
            </a:r>
          </a:p>
          <a:p>
            <a:pPr lvl="1">
              <a:buNone/>
            </a:pPr>
            <a:r>
              <a:rPr lang="en-US" dirty="0" err="1" smtClean="0"/>
              <a:t>সাবলম্বি</a:t>
            </a:r>
            <a:r>
              <a:rPr lang="en-US" dirty="0" smtClean="0"/>
              <a:t> </a:t>
            </a:r>
            <a:r>
              <a:rPr lang="en-US" dirty="0" err="1" smtClean="0"/>
              <a:t>হতে</a:t>
            </a:r>
            <a:r>
              <a:rPr lang="en-US" dirty="0" smtClean="0"/>
              <a:t> </a:t>
            </a:r>
            <a:r>
              <a:rPr lang="en-US" dirty="0" err="1" smtClean="0"/>
              <a:t>পারেন</a:t>
            </a:r>
            <a:r>
              <a:rPr lang="en-US" dirty="0" smtClean="0"/>
              <a:t> ।          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6" name="Picture 15" descr="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914400"/>
            <a:ext cx="2980927" cy="1676401"/>
          </a:xfrm>
          <a:prstGeom prst="rect">
            <a:avLst/>
          </a:prstGeom>
        </p:spPr>
      </p:pic>
      <p:pic>
        <p:nvPicPr>
          <p:cNvPr id="19" name="Picture 18" descr="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2819400"/>
            <a:ext cx="2971800" cy="1577009"/>
          </a:xfrm>
          <a:prstGeom prst="rect">
            <a:avLst/>
          </a:prstGeom>
        </p:spPr>
      </p:pic>
      <p:pic>
        <p:nvPicPr>
          <p:cNvPr id="21" name="Picture 20" descr="k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4724400"/>
            <a:ext cx="3048000" cy="1573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ধান</a:t>
            </a:r>
            <a:r>
              <a:rPr lang="en-US" dirty="0" smtClean="0"/>
              <a:t> ,</a:t>
            </a:r>
            <a:r>
              <a:rPr lang="en-US" dirty="0" err="1" smtClean="0"/>
              <a:t>গম</a:t>
            </a:r>
            <a:r>
              <a:rPr lang="en-US" dirty="0" smtClean="0"/>
              <a:t> , </a:t>
            </a:r>
            <a:r>
              <a:rPr lang="en-US" dirty="0" err="1" smtClean="0"/>
              <a:t>আলু</a:t>
            </a:r>
            <a:r>
              <a:rPr lang="en-US" dirty="0" smtClean="0"/>
              <a:t>  ,</a:t>
            </a:r>
            <a:r>
              <a:rPr lang="en-US" dirty="0" err="1" smtClean="0"/>
              <a:t>ফসল</a:t>
            </a:r>
            <a:r>
              <a:rPr lang="en-US" dirty="0" smtClean="0"/>
              <a:t> </a:t>
            </a:r>
            <a:r>
              <a:rPr lang="en-US" dirty="0" err="1" smtClean="0"/>
              <a:t>উৎপাদনের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পাসাপাসি</a:t>
            </a:r>
            <a:r>
              <a:rPr lang="en-US" dirty="0" smtClean="0"/>
              <a:t> </a:t>
            </a:r>
            <a:r>
              <a:rPr lang="en-US" dirty="0" err="1" smtClean="0"/>
              <a:t>মিষ্টি</a:t>
            </a:r>
            <a:r>
              <a:rPr lang="en-US" dirty="0" smtClean="0"/>
              <a:t> </a:t>
            </a:r>
            <a:r>
              <a:rPr lang="en-US" dirty="0" err="1" smtClean="0"/>
              <a:t>কুমড়ার</a:t>
            </a:r>
            <a:r>
              <a:rPr lang="en-US" dirty="0" smtClean="0"/>
              <a:t> </a:t>
            </a:r>
            <a:r>
              <a:rPr lang="en-US" dirty="0" err="1" smtClean="0"/>
              <a:t>চাষ</a:t>
            </a:r>
            <a:r>
              <a:rPr lang="en-US" dirty="0" smtClean="0"/>
              <a:t> </a:t>
            </a:r>
            <a:r>
              <a:rPr lang="en-US" dirty="0" err="1" smtClean="0"/>
              <a:t>করেও</a:t>
            </a:r>
            <a:endParaRPr lang="en-US" dirty="0" smtClean="0"/>
          </a:p>
          <a:p>
            <a:r>
              <a:rPr lang="en-US" dirty="0" err="1" smtClean="0"/>
              <a:t>কৃষক</a:t>
            </a:r>
            <a:r>
              <a:rPr lang="en-US" dirty="0" smtClean="0"/>
              <a:t> </a:t>
            </a:r>
            <a:r>
              <a:rPr lang="en-US" dirty="0" err="1" smtClean="0"/>
              <a:t>অর্থনৈতিক</a:t>
            </a:r>
            <a:r>
              <a:rPr lang="en-US" dirty="0" smtClean="0"/>
              <a:t> </a:t>
            </a:r>
            <a:r>
              <a:rPr lang="en-US" dirty="0" err="1" smtClean="0"/>
              <a:t>ভাবে</a:t>
            </a:r>
            <a:r>
              <a:rPr lang="en-US" dirty="0" smtClean="0"/>
              <a:t> </a:t>
            </a:r>
            <a:r>
              <a:rPr lang="en-US" dirty="0" err="1" smtClean="0"/>
              <a:t>সাবলম্বি</a:t>
            </a:r>
            <a:r>
              <a:rPr lang="en-US" dirty="0" smtClean="0"/>
              <a:t> </a:t>
            </a:r>
            <a:r>
              <a:rPr lang="en-US" dirty="0" err="1" smtClean="0"/>
              <a:t>হতে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পারেন</a:t>
            </a:r>
            <a:r>
              <a:rPr lang="en-US" dirty="0" smtClean="0"/>
              <a:t> </a:t>
            </a:r>
            <a:r>
              <a:rPr lang="en-US" dirty="0" err="1" smtClean="0"/>
              <a:t>যাহা</a:t>
            </a:r>
            <a:r>
              <a:rPr lang="en-US" dirty="0" smtClean="0"/>
              <a:t> </a:t>
            </a:r>
            <a:r>
              <a:rPr lang="en-US" dirty="0" err="1" smtClean="0"/>
              <a:t>চিত্রে</a:t>
            </a:r>
            <a:r>
              <a:rPr lang="en-US" dirty="0" smtClean="0"/>
              <a:t> </a:t>
            </a:r>
            <a:r>
              <a:rPr lang="en-US" dirty="0" err="1" smtClean="0"/>
              <a:t>দেখানো</a:t>
            </a:r>
            <a:r>
              <a:rPr lang="en-US" dirty="0" smtClean="0"/>
              <a:t> </a:t>
            </a:r>
            <a:r>
              <a:rPr lang="en-US" dirty="0" err="1" smtClean="0"/>
              <a:t>হলো</a:t>
            </a:r>
            <a:r>
              <a:rPr lang="en-US" dirty="0" smtClean="0"/>
              <a:t> ।        </a:t>
            </a:r>
          </a:p>
          <a:p>
            <a:r>
              <a:rPr lang="en-US" dirty="0" smtClean="0"/>
              <a:t>                                                          </a:t>
            </a:r>
            <a:r>
              <a:rPr lang="en-US" dirty="0" err="1" smtClean="0"/>
              <a:t>মিষ্টিকুমড়া</a:t>
            </a:r>
            <a:r>
              <a:rPr lang="en-US" dirty="0" smtClean="0"/>
              <a:t> </a:t>
            </a:r>
            <a:r>
              <a:rPr lang="en-US" dirty="0" err="1" smtClean="0"/>
              <a:t>চাষ</a:t>
            </a:r>
            <a:endParaRPr lang="en-US" dirty="0"/>
          </a:p>
        </p:txBody>
      </p:sp>
      <p:pic>
        <p:nvPicPr>
          <p:cNvPr id="8" name="Picture 7" descr="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600200"/>
            <a:ext cx="2819400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0" y="1524000"/>
            <a:ext cx="4038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err="1" smtClean="0"/>
              <a:t>রাস্তা</a:t>
            </a:r>
            <a:r>
              <a:rPr lang="en-US" dirty="0" smtClean="0"/>
              <a:t>: </a:t>
            </a:r>
            <a:r>
              <a:rPr lang="en-US" sz="1800" dirty="0" err="1" smtClean="0"/>
              <a:t>দেশের</a:t>
            </a:r>
            <a:r>
              <a:rPr lang="en-US" sz="1800" dirty="0" smtClean="0"/>
              <a:t> </a:t>
            </a:r>
            <a:r>
              <a:rPr lang="en-US" sz="1800" dirty="0" err="1" smtClean="0"/>
              <a:t>রাস্তার</a:t>
            </a:r>
            <a:r>
              <a:rPr lang="en-US" sz="1800" dirty="0" smtClean="0"/>
              <a:t> </a:t>
            </a:r>
            <a:r>
              <a:rPr lang="en-US" sz="1800" dirty="0" err="1" smtClean="0"/>
              <a:t>উন্নতি</a:t>
            </a:r>
            <a:r>
              <a:rPr lang="en-US" sz="1800" dirty="0" smtClean="0"/>
              <a:t> </a:t>
            </a:r>
            <a:r>
              <a:rPr lang="en-US" sz="1800" dirty="0" err="1" smtClean="0"/>
              <a:t>বা</a:t>
            </a:r>
            <a:r>
              <a:rPr lang="en-US" sz="1800" dirty="0" smtClean="0"/>
              <a:t> </a:t>
            </a:r>
            <a:r>
              <a:rPr lang="en-US" sz="1800" dirty="0" err="1" smtClean="0"/>
              <a:t>সম্প্রসারণ</a:t>
            </a:r>
            <a:r>
              <a:rPr lang="en-US" sz="1800" dirty="0" smtClean="0"/>
              <a:t> </a:t>
            </a:r>
            <a:r>
              <a:rPr lang="en-US" sz="1800" dirty="0" err="1" smtClean="0"/>
              <a:t>করতে</a:t>
            </a:r>
            <a:r>
              <a:rPr lang="en-US" sz="1800" dirty="0" smtClean="0"/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1800" dirty="0" smtClean="0"/>
              <a:t> । </a:t>
            </a:r>
            <a:r>
              <a:rPr lang="en-US" sz="1800" dirty="0" err="1" smtClean="0"/>
              <a:t>তা</a:t>
            </a:r>
            <a:r>
              <a:rPr lang="en-US" sz="1800" dirty="0" smtClean="0"/>
              <a:t> </a:t>
            </a:r>
            <a:r>
              <a:rPr lang="en-US" sz="1800" dirty="0" err="1" smtClean="0"/>
              <a:t>না</a:t>
            </a:r>
            <a:r>
              <a:rPr lang="en-US" sz="1800" dirty="0" smtClean="0"/>
              <a:t> </a:t>
            </a:r>
            <a:r>
              <a:rPr lang="en-US" sz="1800" dirty="0" err="1" smtClean="0"/>
              <a:t>হলে</a:t>
            </a:r>
            <a:r>
              <a:rPr lang="en-US" sz="1800" dirty="0" smtClean="0"/>
              <a:t> </a:t>
            </a:r>
            <a:r>
              <a:rPr lang="en-US" sz="1800" dirty="0" err="1" smtClean="0"/>
              <a:t>শিপ্ল</a:t>
            </a:r>
            <a:r>
              <a:rPr lang="en-US" sz="1800" dirty="0" smtClean="0"/>
              <a:t> ,</a:t>
            </a:r>
            <a:r>
              <a:rPr lang="en-US" sz="1800" dirty="0" err="1" smtClean="0"/>
              <a:t>কৃষি,বানিজ্য</a:t>
            </a:r>
            <a:endParaRPr lang="en-US" sz="1800" dirty="0" smtClean="0"/>
          </a:p>
          <a:p>
            <a:pPr>
              <a:buNone/>
            </a:pPr>
            <a:r>
              <a:rPr lang="en-US" sz="1800" dirty="0" err="1" smtClean="0"/>
              <a:t>বা</a:t>
            </a:r>
            <a:r>
              <a:rPr lang="en-US" sz="1800" dirty="0" smtClean="0"/>
              <a:t> </a:t>
            </a:r>
            <a:r>
              <a:rPr lang="en-US" sz="1800" dirty="0" err="1" smtClean="0"/>
              <a:t>সেবা</a:t>
            </a:r>
            <a:r>
              <a:rPr lang="en-US" sz="1800" dirty="0" smtClean="0"/>
              <a:t> </a:t>
            </a:r>
            <a:r>
              <a:rPr lang="en-US" sz="1800" dirty="0" err="1" smtClean="0"/>
              <a:t>কোন</a:t>
            </a:r>
            <a:r>
              <a:rPr lang="en-US" sz="1800" dirty="0" smtClean="0"/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ক্ষেত্রেই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দেশ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উন্নতি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পারেনা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।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উন্নয়নের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শর্ত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হিসাবে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রাস্তার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উন্নতির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ব্যাপারে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।</a:t>
            </a:r>
            <a:r>
              <a:rPr lang="en-US" sz="1800" dirty="0" smtClean="0"/>
              <a:t>  </a:t>
            </a:r>
          </a:p>
          <a:p>
            <a:pPr>
              <a:buNone/>
            </a:pPr>
            <a:endParaRPr lang="en-US" sz="1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জানবাহন:রাজধানী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ঢাকা,শহর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ছাড়াও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বিভিন্ন,বিভাগীয়,জেলা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উপজেলা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শহরে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শ্রমিক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চলানোর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শহরের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জীবনকে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সচল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রাখে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3" descr="C:\Users\RoyComputers\Desktop\Market\download (3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524000"/>
            <a:ext cx="3429000" cy="1752600"/>
          </a:xfrm>
          <a:prstGeom prst="rect">
            <a:avLst/>
          </a:prstGeom>
          <a:noFill/>
        </p:spPr>
      </p:pic>
      <p:pic>
        <p:nvPicPr>
          <p:cNvPr id="9" name="Picture 4" descr="C:\Users\RoyComputers\Desktop\Market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3581400"/>
            <a:ext cx="26670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2400" dirty="0" err="1" smtClean="0"/>
              <a:t>শহরের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গার্মেণ্টস</a:t>
            </a:r>
            <a:r>
              <a:rPr lang="en-US" sz="2400" dirty="0" smtClean="0"/>
              <a:t> </a:t>
            </a:r>
            <a:r>
              <a:rPr lang="en-US" sz="2400" dirty="0" err="1" smtClean="0"/>
              <a:t>কারখানা</a:t>
            </a:r>
            <a:r>
              <a:rPr lang="en-US" sz="1800" dirty="0" smtClean="0"/>
              <a:t>: </a:t>
            </a:r>
            <a:r>
              <a:rPr lang="en-US" sz="1800" dirty="0" err="1" smtClean="0"/>
              <a:t>গার্মেণ্টস</a:t>
            </a:r>
            <a:r>
              <a:rPr lang="en-US" sz="1800" dirty="0" smtClean="0"/>
              <a:t> </a:t>
            </a:r>
            <a:r>
              <a:rPr lang="en-US" sz="1800" dirty="0" err="1" smtClean="0"/>
              <a:t>বা</a:t>
            </a:r>
            <a:r>
              <a:rPr lang="en-US" sz="1800" dirty="0" smtClean="0"/>
              <a:t> </a:t>
            </a:r>
            <a:r>
              <a:rPr lang="en-US" sz="1800" dirty="0" err="1" smtClean="0"/>
              <a:t>পোষাক</a:t>
            </a:r>
            <a:r>
              <a:rPr lang="en-US" sz="1800" dirty="0" smtClean="0"/>
              <a:t> – </a:t>
            </a:r>
            <a:r>
              <a:rPr lang="en-US" sz="1800" dirty="0" err="1" smtClean="0"/>
              <a:t>শিপ্লে</a:t>
            </a:r>
            <a:r>
              <a:rPr lang="en-US" sz="1800" dirty="0" smtClean="0"/>
              <a:t> </a:t>
            </a:r>
            <a:r>
              <a:rPr lang="en-US" sz="1800" dirty="0" err="1" smtClean="0"/>
              <a:t>বাংলাদেশ</a:t>
            </a:r>
            <a:r>
              <a:rPr lang="en-US" sz="1800" dirty="0" smtClean="0"/>
              <a:t> </a:t>
            </a:r>
            <a:r>
              <a:rPr lang="en-US" sz="1800" dirty="0" err="1" smtClean="0"/>
              <a:t>যে</a:t>
            </a:r>
            <a:r>
              <a:rPr lang="en-US" sz="1800" dirty="0" smtClean="0"/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সাফল্যের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/>
              <a:t>পরিচয়</a:t>
            </a:r>
            <a:r>
              <a:rPr lang="en-US" sz="1800" dirty="0" smtClean="0"/>
              <a:t> </a:t>
            </a:r>
            <a:r>
              <a:rPr lang="en-US" sz="1800" dirty="0" err="1" smtClean="0"/>
              <a:t>দিয়েছে</a:t>
            </a:r>
            <a:r>
              <a:rPr lang="en-US" sz="1800" dirty="0" smtClean="0"/>
              <a:t> </a:t>
            </a:r>
            <a:r>
              <a:rPr lang="en-US" sz="1800" dirty="0" err="1" smtClean="0"/>
              <a:t>তাও</a:t>
            </a:r>
            <a:r>
              <a:rPr lang="en-US" sz="1800" dirty="0" smtClean="0"/>
              <a:t> </a:t>
            </a:r>
            <a:r>
              <a:rPr lang="en-US" sz="1800" dirty="0" err="1" smtClean="0"/>
              <a:t>উন্নয়নের</a:t>
            </a:r>
            <a:r>
              <a:rPr lang="en-US" sz="1800" dirty="0" smtClean="0"/>
              <a:t> </a:t>
            </a:r>
            <a:r>
              <a:rPr lang="en-US" sz="1800" dirty="0" err="1" smtClean="0"/>
              <a:t>পথে</a:t>
            </a:r>
            <a:r>
              <a:rPr lang="en-US" sz="1800" dirty="0" smtClean="0"/>
              <a:t> </a:t>
            </a:r>
            <a:r>
              <a:rPr lang="en-US" sz="1800" dirty="0" err="1" smtClean="0"/>
              <a:t>আমাদের</a:t>
            </a:r>
            <a:r>
              <a:rPr lang="en-US" sz="1800" dirty="0" smtClean="0"/>
              <a:t> </a:t>
            </a:r>
            <a:r>
              <a:rPr lang="en-US" sz="1800" dirty="0" err="1" smtClean="0"/>
              <a:t>উজ্জল</a:t>
            </a:r>
            <a:r>
              <a:rPr lang="en-US" sz="1800" dirty="0" smtClean="0"/>
              <a:t> </a:t>
            </a:r>
            <a:r>
              <a:rPr lang="en-US" sz="1800" dirty="0" err="1" smtClean="0"/>
              <a:t>সম্ভাবনাকে</a:t>
            </a:r>
            <a:r>
              <a:rPr lang="en-US" sz="1800" dirty="0" smtClean="0"/>
              <a:t> </a:t>
            </a:r>
            <a:r>
              <a:rPr lang="en-US" sz="1800" dirty="0" err="1" smtClean="0"/>
              <a:t>তুলে</a:t>
            </a:r>
            <a:r>
              <a:rPr lang="en-US" sz="1800" dirty="0" smtClean="0"/>
              <a:t> </a:t>
            </a:r>
            <a:r>
              <a:rPr lang="en-US" sz="1800" dirty="0" err="1" smtClean="0"/>
              <a:t>ধরছে</a:t>
            </a:r>
            <a:r>
              <a:rPr lang="en-US" sz="1800" dirty="0" smtClean="0"/>
              <a:t> ।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শহর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ঃ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জনসংখ্যার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চতুর্থাংশ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শহরাঞ্চলে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এসব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শহর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ছাড়াও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জেলাও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উপজেলা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শহরে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বসবাসকারী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অফিস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–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আদালত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শিপ্ল-কারখানায়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চাকুরী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ব্যবসা-বানিজ্য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নানা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দিনমজুরী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জীবিকা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নির্বাহ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।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শহরের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জনগোষ্ঠীর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যারা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ধনী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তারা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নগরীর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অভিজাত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এলাকায়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মধ্যবিত্ত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নিম্ন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ব্ত্তি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সামর্থ্য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নিজস্ব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ভাড়া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বাসায়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থাকেন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।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কিছূ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বস্তি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এলাকায়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শিপ্লপতি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ব্যাবসায়ী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চাকুরী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জীবি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পেশাজীবি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শ্রমিক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মজুর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বসতিবসি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মিলেই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শহরের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2000" smtClean="0">
                <a:latin typeface="NikoshBAN" pitchFamily="2" charset="0"/>
                <a:cs typeface="NikoshBAN" pitchFamily="2" charset="0"/>
              </a:rPr>
              <a:t> জীবনকে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সচল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রাখে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।  </a:t>
            </a:r>
            <a:r>
              <a:rPr lang="en-US" dirty="0" smtClean="0"/>
              <a:t>						</a:t>
            </a:r>
            <a:endParaRPr lang="en-US" sz="2000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>
            <a:normAutofit/>
          </a:bodyPr>
          <a:lstStyle/>
          <a:p>
            <a:pPr lvl="2"/>
            <a:r>
              <a:rPr lang="en-US" sz="800" dirty="0" smtClean="0"/>
              <a:t>			</a:t>
            </a:r>
            <a:endParaRPr lang="en-US" sz="800" dirty="0"/>
          </a:p>
        </p:txBody>
      </p:sp>
      <p:pic>
        <p:nvPicPr>
          <p:cNvPr id="7" name="Picture 2" descr="C:\Users\RoyComputers\Desktop\22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410200" y="1371600"/>
            <a:ext cx="3505200" cy="1981199"/>
          </a:xfrm>
          <a:prstGeom prst="rect">
            <a:avLst/>
          </a:prstGeom>
          <a:noFill/>
        </p:spPr>
      </p:pic>
      <p:pic>
        <p:nvPicPr>
          <p:cNvPr id="1030" name="Picture 6" descr="C:\Users\RoyComputers\Desktop\Market\download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3505200"/>
            <a:ext cx="30480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err="1" smtClean="0"/>
              <a:t>দলিয়</a:t>
            </a:r>
            <a:r>
              <a:rPr lang="en-US" sz="9600" dirty="0" smtClean="0"/>
              <a:t> </a:t>
            </a:r>
            <a:r>
              <a:rPr lang="en-US" sz="9600" dirty="0" err="1" smtClean="0"/>
              <a:t>কাজ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গ্রামিন</a:t>
            </a:r>
            <a:r>
              <a:rPr lang="en-US" dirty="0" smtClean="0"/>
              <a:t> </a:t>
            </a:r>
            <a:r>
              <a:rPr lang="en-US" dirty="0" err="1" smtClean="0"/>
              <a:t>অর্থনৈতিক</a:t>
            </a:r>
            <a:r>
              <a:rPr lang="en-US" dirty="0" smtClean="0"/>
              <a:t> </a:t>
            </a:r>
            <a:r>
              <a:rPr lang="en-US" dirty="0" err="1" smtClean="0"/>
              <a:t>জীবন</a:t>
            </a:r>
            <a:r>
              <a:rPr lang="en-US" dirty="0" smtClean="0"/>
              <a:t> </a:t>
            </a:r>
            <a:r>
              <a:rPr lang="en-US" dirty="0" err="1" smtClean="0"/>
              <a:t>ব্যবস্তা</a:t>
            </a:r>
            <a:r>
              <a:rPr lang="en-US" dirty="0" smtClean="0"/>
              <a:t> ও </a:t>
            </a:r>
            <a:r>
              <a:rPr lang="en-US" dirty="0" err="1" smtClean="0"/>
              <a:t>শহরের</a:t>
            </a:r>
            <a:r>
              <a:rPr lang="en-US" dirty="0" smtClean="0"/>
              <a:t> </a:t>
            </a:r>
            <a:r>
              <a:rPr lang="en-US" dirty="0" err="1" smtClean="0"/>
              <a:t>অর্থনৈতিক</a:t>
            </a:r>
            <a:r>
              <a:rPr lang="en-US" dirty="0" smtClean="0"/>
              <a:t> </a:t>
            </a:r>
            <a:r>
              <a:rPr lang="en-US" dirty="0" err="1" smtClean="0"/>
              <a:t>জীবন</a:t>
            </a:r>
            <a:r>
              <a:rPr lang="en-US" dirty="0" smtClean="0"/>
              <a:t> </a:t>
            </a:r>
            <a:r>
              <a:rPr lang="en-US" dirty="0" err="1" smtClean="0"/>
              <a:t>ব্যবস্তার</a:t>
            </a:r>
            <a:r>
              <a:rPr lang="en-US" dirty="0" smtClean="0"/>
              <a:t> </a:t>
            </a:r>
            <a:r>
              <a:rPr lang="en-US" dirty="0" err="1" smtClean="0"/>
              <a:t>তফাত</a:t>
            </a:r>
            <a:r>
              <a:rPr lang="en-US" dirty="0" smtClean="0"/>
              <a:t> </a:t>
            </a:r>
            <a:r>
              <a:rPr lang="en-US" dirty="0" err="1" smtClean="0"/>
              <a:t>দেখাও</a:t>
            </a:r>
            <a:r>
              <a:rPr lang="en-US" dirty="0" smtClean="0"/>
              <a:t> ।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err="1" smtClean="0"/>
              <a:t>মূল্যায়ণ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বাংলদেশকে</a:t>
            </a:r>
            <a:r>
              <a:rPr lang="en-US" dirty="0" smtClean="0"/>
              <a:t> </a:t>
            </a:r>
            <a:r>
              <a:rPr lang="en-US" dirty="0" err="1" smtClean="0"/>
              <a:t>কৃষি</a:t>
            </a:r>
            <a:r>
              <a:rPr lang="en-US" dirty="0" smtClean="0"/>
              <a:t> </a:t>
            </a:r>
            <a:r>
              <a:rPr lang="en-US" dirty="0" err="1" smtClean="0"/>
              <a:t>নিরর্ভর</a:t>
            </a:r>
            <a:r>
              <a:rPr lang="en-US" dirty="0" smtClean="0"/>
              <a:t> </a:t>
            </a:r>
            <a:r>
              <a:rPr lang="en-US" dirty="0" err="1" smtClean="0"/>
              <a:t>দেশ</a:t>
            </a:r>
            <a:r>
              <a:rPr lang="en-US" dirty="0" smtClean="0"/>
              <a:t> </a:t>
            </a:r>
            <a:r>
              <a:rPr lang="en-US" dirty="0" err="1" smtClean="0"/>
              <a:t>বলা</a:t>
            </a:r>
            <a:r>
              <a:rPr lang="en-US" dirty="0" smtClean="0"/>
              <a:t> </a:t>
            </a:r>
            <a:r>
              <a:rPr lang="en-US" dirty="0" err="1" smtClean="0"/>
              <a:t>হয়</a:t>
            </a:r>
            <a:r>
              <a:rPr lang="en-US" dirty="0" smtClean="0"/>
              <a:t> </a:t>
            </a:r>
            <a:r>
              <a:rPr lang="en-US" dirty="0" err="1" smtClean="0"/>
              <a:t>কেন</a:t>
            </a:r>
            <a:r>
              <a:rPr lang="en-US" dirty="0" smtClean="0"/>
              <a:t> ? </a:t>
            </a:r>
          </a:p>
          <a:p>
            <a:r>
              <a:rPr lang="en-US" dirty="0" err="1" smtClean="0"/>
              <a:t>গ্রামের</a:t>
            </a:r>
            <a:r>
              <a:rPr lang="en-US" dirty="0" smtClean="0"/>
              <a:t> </a:t>
            </a:r>
            <a:r>
              <a:rPr lang="en-US" dirty="0" err="1" smtClean="0"/>
              <a:t>মানুষ</a:t>
            </a:r>
            <a:r>
              <a:rPr lang="en-US" dirty="0" smtClean="0"/>
              <a:t> </a:t>
            </a:r>
            <a:r>
              <a:rPr lang="en-US" dirty="0" err="1" smtClean="0"/>
              <a:t>কৃষি</a:t>
            </a:r>
            <a:r>
              <a:rPr lang="en-US" dirty="0" smtClean="0"/>
              <a:t> </a:t>
            </a:r>
            <a:r>
              <a:rPr lang="en-US" dirty="0" err="1" smtClean="0"/>
              <a:t>কাজ</a:t>
            </a:r>
            <a:r>
              <a:rPr lang="en-US" dirty="0" smtClean="0"/>
              <a:t> </a:t>
            </a:r>
            <a:r>
              <a:rPr lang="en-US" dirty="0" err="1" smtClean="0"/>
              <a:t>ছাড়া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কাজ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</a:t>
            </a:r>
            <a:r>
              <a:rPr lang="en-US" dirty="0" err="1" smtClean="0"/>
              <a:t>জীবিকা</a:t>
            </a:r>
            <a:r>
              <a:rPr lang="en-US" dirty="0" smtClean="0"/>
              <a:t> </a:t>
            </a:r>
            <a:r>
              <a:rPr lang="en-US" dirty="0" err="1" smtClean="0"/>
              <a:t>নির্বাহ</a:t>
            </a:r>
            <a:r>
              <a:rPr lang="en-US" dirty="0" smtClean="0"/>
              <a:t> </a:t>
            </a:r>
            <a:r>
              <a:rPr lang="en-US" dirty="0" err="1" smtClean="0"/>
              <a:t>করে</a:t>
            </a:r>
            <a:r>
              <a:rPr lang="en-US" dirty="0" smtClean="0"/>
              <a:t> 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err="1" smtClean="0">
                <a:solidFill>
                  <a:srgbClr val="FFFF00"/>
                </a:solidFill>
              </a:rPr>
              <a:t>বাড়ির</a:t>
            </a:r>
            <a:r>
              <a:rPr lang="en-US" sz="6000" dirty="0" smtClean="0"/>
              <a:t> </a:t>
            </a:r>
            <a:r>
              <a:rPr lang="en-US" sz="6000" dirty="0" err="1" smtClean="0">
                <a:solidFill>
                  <a:srgbClr val="FFFF00"/>
                </a:solidFill>
              </a:rPr>
              <a:t>কাজ</a:t>
            </a:r>
            <a:r>
              <a:rPr lang="en-US" sz="6000" dirty="0" smtClean="0">
                <a:solidFill>
                  <a:srgbClr val="FFFF00"/>
                </a:solidFill>
              </a:rPr>
              <a:t> </a:t>
            </a:r>
            <a:endParaRPr lang="en-US" sz="6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গ্রামিন</a:t>
            </a:r>
            <a:r>
              <a:rPr lang="en-US" dirty="0" smtClean="0"/>
              <a:t> </a:t>
            </a:r>
            <a:r>
              <a:rPr lang="en-US" dirty="0" err="1" smtClean="0"/>
              <a:t>অর্থনৈতির</a:t>
            </a:r>
            <a:r>
              <a:rPr lang="en-US" dirty="0" smtClean="0"/>
              <a:t> </a:t>
            </a:r>
            <a:r>
              <a:rPr lang="en-US" dirty="0" err="1" smtClean="0"/>
              <a:t>গুরুত্ব</a:t>
            </a:r>
            <a:r>
              <a:rPr lang="en-US" dirty="0" smtClean="0"/>
              <a:t> ও </a:t>
            </a:r>
            <a:r>
              <a:rPr lang="en-US" dirty="0" err="1" smtClean="0"/>
              <a:t>শহরের</a:t>
            </a:r>
            <a:r>
              <a:rPr lang="en-US" dirty="0" smtClean="0"/>
              <a:t> </a:t>
            </a:r>
            <a:r>
              <a:rPr lang="en-US" dirty="0" err="1" smtClean="0"/>
              <a:t>অর্থণীতির</a:t>
            </a:r>
            <a:r>
              <a:rPr lang="en-US" dirty="0" smtClean="0"/>
              <a:t> </a:t>
            </a:r>
            <a:r>
              <a:rPr lang="en-US" dirty="0" err="1" smtClean="0"/>
              <a:t>তুলনামুলক</a:t>
            </a:r>
            <a:r>
              <a:rPr lang="en-US" dirty="0" smtClean="0"/>
              <a:t> </a:t>
            </a:r>
            <a:r>
              <a:rPr lang="en-US" dirty="0" err="1" smtClean="0"/>
              <a:t>আলোচনা</a:t>
            </a:r>
            <a:r>
              <a:rPr lang="en-US" dirty="0" smtClean="0"/>
              <a:t> </a:t>
            </a:r>
            <a:r>
              <a:rPr lang="en-US" dirty="0" err="1" smtClean="0"/>
              <a:t>কর</a:t>
            </a:r>
            <a:r>
              <a:rPr lang="en-US" dirty="0" smtClean="0"/>
              <a:t> 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err="1" smtClean="0"/>
              <a:t>ধন্যবাদ</a:t>
            </a:r>
            <a:endParaRPr lang="en-US" sz="9600" dirty="0"/>
          </a:p>
        </p:txBody>
      </p:sp>
      <p:pic>
        <p:nvPicPr>
          <p:cNvPr id="4" name="Content Placeholder 3" descr="Chrysanthemu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57800" y="5029200"/>
            <a:ext cx="4510617" cy="3382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387</Words>
  <Application>Microsoft Office PowerPoint</Application>
  <PresentationFormat>On-screen Show (4:3)</PresentationFormat>
  <Paragraphs>70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স্বাগতম</vt:lpstr>
      <vt:lpstr>পরিচিতি</vt:lpstr>
      <vt:lpstr>পাঠ ষোষনা</vt:lpstr>
      <vt:lpstr>শিখন ফল </vt:lpstr>
      <vt:lpstr> বিস্তারিত আলোচন </vt:lpstr>
      <vt:lpstr> বিস্তারিত আলোচন </vt:lpstr>
      <vt:lpstr>Slide 7</vt:lpstr>
      <vt:lpstr>Slide 8</vt:lpstr>
      <vt:lpstr>Slide 9</vt:lpstr>
      <vt:lpstr>Slide 10</vt:lpstr>
      <vt:lpstr>দলিয় কাজ</vt:lpstr>
      <vt:lpstr>মূল্যায়ণ</vt:lpstr>
      <vt:lpstr>বাড়ির কাজ </vt:lpstr>
      <vt:lpstr>ধন্যবাদ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RoyComputers</dc:creator>
  <cp:lastModifiedBy>RoyComputers</cp:lastModifiedBy>
  <cp:revision>123</cp:revision>
  <dcterms:created xsi:type="dcterms:W3CDTF">2013-12-24T16:19:09Z</dcterms:created>
  <dcterms:modified xsi:type="dcterms:W3CDTF">2013-12-28T17:44:07Z</dcterms:modified>
</cp:coreProperties>
</file>